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 dirty="0">
                <a:latin typeface="Times New Roman" pitchFamily="18" charset="0"/>
                <a:cs typeface="Times New Roman" pitchFamily="18" charset="0"/>
              </a:rPr>
              <a:t>Echipa de Start Up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dirty="0">
                <a:solidFill>
                  <a:srgbClr val="29C1AF"/>
                </a:solidFill>
              </a:rPr>
              <a:t>Cum sa-ti creezi echipa de Start-Up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o-RO" sz="2800" dirty="0"/>
              <a:t>Faza initiala a dezvoltarii ideii necesita de obicei doar o investitie de timp, experienta si abilitati ale persoanelor implicate.</a:t>
            </a:r>
          </a:p>
          <a:p>
            <a:r>
              <a:rPr lang="ro-RO" sz="2800" u="sng" dirty="0"/>
              <a:t>Dupa aceasta faza si activarea pe piata este necesara profesionalizarea echipei:</a:t>
            </a:r>
          </a:p>
          <a:p>
            <a:pPr lvl="1"/>
            <a:r>
              <a:rPr lang="sk-SK" sz="2600" dirty="0"/>
              <a:t>CEO director executiv</a:t>
            </a:r>
          </a:p>
          <a:p>
            <a:pPr lvl="1"/>
            <a:r>
              <a:rPr lang="sk-SK" sz="2600" dirty="0"/>
              <a:t>CFO director financiar</a:t>
            </a:r>
          </a:p>
          <a:p>
            <a:pPr lvl="1"/>
            <a:r>
              <a:rPr lang="sk-SK" sz="2600" dirty="0"/>
              <a:t>COO director de operatiuni</a:t>
            </a:r>
          </a:p>
          <a:p>
            <a:pPr lvl="1"/>
            <a:r>
              <a:rPr lang="sk-SK" sz="2600" dirty="0"/>
              <a:t>Manager de vanzari</a:t>
            </a:r>
          </a:p>
          <a:p>
            <a:pPr lvl="1"/>
            <a:r>
              <a:rPr lang="ro-RO" sz="2600" dirty="0"/>
              <a:t>Manager de marketing</a:t>
            </a:r>
            <a:endParaRPr lang="en-US" sz="26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3000" u="sng" dirty="0"/>
              <a:t>CEO director executiv</a:t>
            </a:r>
          </a:p>
          <a:p>
            <a:pPr lvl="1"/>
            <a:r>
              <a:rPr lang="ro-RO" dirty="0"/>
              <a:t>este cea mai inalta functie dintr-o companie</a:t>
            </a:r>
          </a:p>
          <a:p>
            <a:pPr lvl="1"/>
            <a:r>
              <a:rPr lang="it-IT" dirty="0"/>
              <a:t>responsabilitatea l</a:t>
            </a:r>
            <a:r>
              <a:rPr lang="ro-RO" dirty="0"/>
              <a:t>ui/ei</a:t>
            </a:r>
            <a:r>
              <a:rPr lang="it-IT" dirty="0"/>
              <a:t> primara include luarea celor mai importante decizii din companie, gestionarea operatiunilor si responsabilitatilor globale dintr-o companie</a:t>
            </a:r>
            <a:endParaRPr lang="ro-RO" dirty="0"/>
          </a:p>
          <a:p>
            <a:pPr lvl="1"/>
            <a:r>
              <a:rPr lang="ro-RO" dirty="0"/>
              <a:t>el/ea actioneaza ca punctul principal de comunicare dintre consiliul de administratie si operatiunile corporative</a:t>
            </a:r>
          </a:p>
          <a:p>
            <a:pPr lvl="1"/>
            <a:r>
              <a:rPr lang="it-IT" dirty="0"/>
              <a:t>adesea o pozitie in consiliu; in unele cazuri, ea ori el este chiar capul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3000" u="sng" dirty="0"/>
              <a:t>CFO – director financiar </a:t>
            </a:r>
          </a:p>
          <a:p>
            <a:pPr lvl="1"/>
            <a:r>
              <a:rPr lang="ro-RO" dirty="0"/>
              <a:t>este directorul executiv responsabil de gestionarea actiunilor financiare ale unei companii</a:t>
            </a:r>
          </a:p>
          <a:p>
            <a:pPr lvl="1"/>
            <a:r>
              <a:rPr lang="ro-RO" dirty="0"/>
              <a:t>obligatiile lui/ei includ urmarirea fluxului de numerar si planificarea financiara, precum si analizarea punctelor forte si a punctelor slabe ale companiei si propunerea de actiuni corective</a:t>
            </a:r>
          </a:p>
          <a:p>
            <a:pPr lvl="1"/>
            <a:r>
              <a:rPr lang="ro-RO" dirty="0"/>
              <a:t>el/ea </a:t>
            </a:r>
            <a:r>
              <a:rPr lang="it-IT" dirty="0"/>
              <a:t>este responsabil cu gestionarea departamentelor de finante si contabilitate si pentru a asigura ca rapoartele financiare ale companiei sunt corecte si completate in timp util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7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3000" u="sng" dirty="0"/>
              <a:t>COO – director de operatiuni</a:t>
            </a:r>
          </a:p>
          <a:p>
            <a:pPr lvl="1"/>
            <a:r>
              <a:rPr lang="ro-RO" dirty="0"/>
              <a:t>este managerul senior care este responsabil cu gestionarea operatiunilor zilnice ale companiei si de raportarea acestora catre directorul executiv (CEO)</a:t>
            </a:r>
          </a:p>
          <a:p>
            <a:pPr lvl="1"/>
            <a:r>
              <a:rPr lang="ro-RO" dirty="0"/>
              <a:t>o companie are nevoie de un director de operatiuni (COO) deoarece directorul executiv (CEO) este de obicei prea ocopat sa monitorizeze cotele de productie si alti factori zilnic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6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sz="3400" u="sng" dirty="0"/>
              <a:t>Manager de vanzari</a:t>
            </a:r>
            <a:endParaRPr lang="sk-SK" dirty="0"/>
          </a:p>
          <a:p>
            <a:pPr lvl="1"/>
            <a:r>
              <a:rPr lang="en-GB" dirty="0"/>
              <a:t>manager </a:t>
            </a:r>
            <a:r>
              <a:rPr lang="ro-RO" dirty="0"/>
              <a:t>responsabil pentru</a:t>
            </a:r>
            <a:r>
              <a:rPr lang="en-GB" dirty="0"/>
              <a:t>:</a:t>
            </a:r>
          </a:p>
          <a:p>
            <a:pPr lvl="2"/>
            <a:r>
              <a:rPr lang="ro-RO" dirty="0"/>
              <a:t>ingrijirea clientilor</a:t>
            </a:r>
            <a:endParaRPr lang="en-GB" dirty="0"/>
          </a:p>
          <a:p>
            <a:pPr lvl="2"/>
            <a:r>
              <a:rPr lang="ro-RO" dirty="0"/>
              <a:t>cauta in mod activ potentiali clienti pe piata</a:t>
            </a:r>
          </a:p>
          <a:p>
            <a:pPr lvl="2"/>
            <a:r>
              <a:rPr lang="ro-RO" dirty="0"/>
              <a:t>creaza o retea de parteneri de afaceri</a:t>
            </a:r>
          </a:p>
          <a:p>
            <a:pPr lvl="2"/>
            <a:r>
              <a:rPr lang="ro-RO" dirty="0"/>
              <a:t>prezinta un portofoliu de produse si servicii</a:t>
            </a:r>
            <a:endParaRPr lang="en-GB" dirty="0"/>
          </a:p>
          <a:p>
            <a:pPr lvl="2"/>
            <a:r>
              <a:rPr lang="ro-RO" dirty="0"/>
              <a:t>pregateste calcule de pret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8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3400" u="sng" dirty="0"/>
              <a:t>Manager de marketing</a:t>
            </a:r>
          </a:p>
          <a:p>
            <a:pPr lvl="1"/>
            <a:r>
              <a:rPr lang="en-GB" dirty="0"/>
              <a:t>manager </a:t>
            </a:r>
            <a:r>
              <a:rPr lang="ro-RO" dirty="0"/>
              <a:t>responsabil cu comunicarea externa, coopereaza cu agentiile de publicitate si PR, media etc.</a:t>
            </a:r>
          </a:p>
          <a:p>
            <a:pPr lvl="1"/>
            <a:r>
              <a:rPr lang="ro-RO" dirty="0"/>
              <a:t>el/ea este implicata in procesul de preparare, procesare si realizare a mail-ului direct si altor activitati de marketing</a:t>
            </a:r>
          </a:p>
          <a:p>
            <a:pPr lvl="1"/>
            <a:r>
              <a:rPr lang="ro-RO"/>
              <a:t>el/ea implementeaza strategii de media si comunicare in companie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348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Echipa de Start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Ancutza</cp:lastModifiedBy>
  <cp:revision>30</cp:revision>
  <dcterms:created xsi:type="dcterms:W3CDTF">2017-03-08T21:43:37Z</dcterms:created>
  <dcterms:modified xsi:type="dcterms:W3CDTF">2018-01-19T21:00:51Z</dcterms:modified>
</cp:coreProperties>
</file>